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79" r:id="rId6"/>
    <p:sldId id="27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5204"/>
  </p:normalViewPr>
  <p:slideViewPr>
    <p:cSldViewPr snapToGrid="0" snapToObjects="1">
      <p:cViewPr>
        <p:scale>
          <a:sx n="99" d="100"/>
          <a:sy n="99" d="100"/>
        </p:scale>
        <p:origin x="14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2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7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1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9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7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5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3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9C6C-D2F7-CF48-9EA3-D436F5900C9A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0DD4-2C08-2348-A9EC-B5B0EE7B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6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19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1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28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22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0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06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0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19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11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44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7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05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92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4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41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84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68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10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Tsuyuki</dc:creator>
  <cp:lastModifiedBy>Sabrina Tsuyuki</cp:lastModifiedBy>
  <cp:revision>5</cp:revision>
  <dcterms:created xsi:type="dcterms:W3CDTF">2021-05-24T00:22:48Z</dcterms:created>
  <dcterms:modified xsi:type="dcterms:W3CDTF">2022-01-30T22:05:16Z</dcterms:modified>
</cp:coreProperties>
</file>