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75" r:id="rId9"/>
    <p:sldId id="265" r:id="rId10"/>
    <p:sldId id="267" r:id="rId11"/>
    <p:sldId id="268" r:id="rId12"/>
    <p:sldId id="266" r:id="rId13"/>
    <p:sldId id="269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7"/>
    <p:restoredTop sz="95288"/>
  </p:normalViewPr>
  <p:slideViewPr>
    <p:cSldViewPr snapToGrid="0" snapToObjects="1">
      <p:cViewPr varScale="1">
        <p:scale>
          <a:sx n="98" d="100"/>
          <a:sy n="98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7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472F-8871-E349-94CB-8A4415345673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72DE-9006-3D4C-A860-4368F653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7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0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64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7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5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92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5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9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8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57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8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2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08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78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Tsuyuki</dc:creator>
  <cp:lastModifiedBy>Sabrina Tsuyuki</cp:lastModifiedBy>
  <cp:revision>3</cp:revision>
  <dcterms:created xsi:type="dcterms:W3CDTF">2022-01-30T21:08:34Z</dcterms:created>
  <dcterms:modified xsi:type="dcterms:W3CDTF">2022-01-30T21:23:50Z</dcterms:modified>
</cp:coreProperties>
</file>