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0"/>
  </p:normalViewPr>
  <p:slideViewPr>
    <p:cSldViewPr snapToGrid="0" snapToObjects="1">
      <p:cViewPr>
        <p:scale>
          <a:sx n="400" d="100"/>
          <a:sy n="400" d="100"/>
        </p:scale>
        <p:origin x="-14040" y="-9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780" y="86185"/>
            <a:ext cx="12399240" cy="9581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95" y="-59772"/>
            <a:ext cx="12777010" cy="987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-1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907" y="227692"/>
            <a:ext cx="12032986" cy="9298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030" y="285741"/>
            <a:ext cx="11882740" cy="9182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64" y="180367"/>
            <a:ext cx="12155472" cy="9392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033" y="199198"/>
            <a:ext cx="12106734" cy="9355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040" y="144340"/>
            <a:ext cx="12248720" cy="9464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280" y="169243"/>
            <a:ext cx="12195920" cy="94241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FE8C7-66CD-FF4E-BE22-C95FB94FE6E6}"/>
              </a:ext>
            </a:extLst>
          </p:cNvPr>
          <p:cNvSpPr/>
          <p:nvPr/>
        </p:nvSpPr>
        <p:spPr>
          <a:xfrm>
            <a:off x="6839403" y="4165599"/>
            <a:ext cx="771071" cy="2503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52567-5F2F-894B-A868-630AC34DB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/>
          <a:stretch/>
        </p:blipFill>
        <p:spPr>
          <a:xfrm>
            <a:off x="6804478" y="4165599"/>
            <a:ext cx="600998" cy="2815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987" y="63162"/>
            <a:ext cx="12458826" cy="962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14" y="-1340"/>
            <a:ext cx="12625772" cy="9756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58" y="100772"/>
            <a:ext cx="12361484" cy="955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Sabrina Tsuyuki</cp:lastModifiedBy>
  <cp:revision>2</cp:revision>
  <dcterms:modified xsi:type="dcterms:W3CDTF">2022-04-25T11:03:13Z</dcterms:modified>
</cp:coreProperties>
</file>