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113" y="-307503"/>
            <a:ext cx="12258574" cy="9472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742" y="-153490"/>
            <a:ext cx="12231316" cy="9451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-1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965" y="156646"/>
            <a:ext cx="12216870" cy="9440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51" y="72563"/>
            <a:ext cx="12434498" cy="9608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232" y="154534"/>
            <a:ext cx="12222336" cy="9444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71" y="352549"/>
            <a:ext cx="12335058" cy="9531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117" y="197718"/>
            <a:ext cx="12110566" cy="9358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60" y="142114"/>
            <a:ext cx="12254480" cy="9469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524" y="72850"/>
            <a:ext cx="12433752" cy="960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21" y="209930"/>
            <a:ext cx="12078958" cy="9333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868" y="44525"/>
            <a:ext cx="12507064" cy="966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