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7845" y="74644"/>
            <a:ext cx="12429110" cy="96043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209" y="105834"/>
            <a:ext cx="12348382" cy="95419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8846" y="152689"/>
            <a:ext cx="12227108" cy="94482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969" y="247830"/>
            <a:ext cx="11980862" cy="92579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0129" y="491905"/>
            <a:ext cx="12124542" cy="9368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643" y="203007"/>
            <a:ext cx="12096876" cy="93475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5571" y="219705"/>
            <a:ext cx="12053658" cy="93141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3679" y="225970"/>
            <a:ext cx="12037442" cy="93016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1344" y="262802"/>
            <a:ext cx="11942112" cy="92279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875" y="267849"/>
            <a:ext cx="11929050" cy="92179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563" y="163290"/>
            <a:ext cx="12199674" cy="94270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