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0"/>
    <p:restoredTop sz="94643"/>
  </p:normalViewPr>
  <p:slideViewPr>
    <p:cSldViewPr snapToGrid="0" snapToObjects="1">
      <p:cViewPr varScale="1">
        <p:scale>
          <a:sx n="63" d="100"/>
          <a:sy n="63" d="100"/>
        </p:scale>
        <p:origin x="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166" y="196983"/>
            <a:ext cx="12112468" cy="9359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107" y="617794"/>
            <a:ext cx="11776586" cy="9100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662" y="224950"/>
            <a:ext cx="12015637" cy="9284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14" y="82449"/>
            <a:ext cx="11961658" cy="9243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440" y="250611"/>
            <a:ext cx="11973665" cy="9252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093" y="324848"/>
            <a:ext cx="11781524" cy="9103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419" y="370319"/>
            <a:ext cx="11663834" cy="9012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Sabrina Tsuyuki</cp:lastModifiedBy>
  <cp:revision>1</cp:revision>
  <dcterms:modified xsi:type="dcterms:W3CDTF">2021-02-06T16:29:50Z</dcterms:modified>
</cp:coreProperties>
</file>