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66" y="57815"/>
            <a:ext cx="12472668" cy="9637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-1"/>
            <a:ext cx="1262230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747" y="-55250"/>
            <a:ext cx="12765306" cy="986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092" y="67880"/>
            <a:ext cx="12446616" cy="9617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801" y="146473"/>
            <a:ext cx="12243198" cy="9460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181" y="208586"/>
            <a:ext cx="12082438" cy="9336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048" y="155164"/>
            <a:ext cx="12220704" cy="9443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982" y="43841"/>
            <a:ext cx="12508836" cy="9665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192" y="74139"/>
            <a:ext cx="12430416" cy="9605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156" y="80293"/>
            <a:ext cx="12414488" cy="9593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107" y="140529"/>
            <a:ext cx="12258586" cy="9472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356" y="126038"/>
            <a:ext cx="12296088" cy="9501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