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293" y="214081"/>
            <a:ext cx="12068214" cy="9325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47" y="0"/>
            <a:ext cx="12622306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614" y="-84716"/>
            <a:ext cx="12841572" cy="99230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288" y="232623"/>
            <a:ext cx="12020224" cy="92883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551" y="64371"/>
            <a:ext cx="12455698" cy="96248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582" y="147077"/>
            <a:ext cx="12241636" cy="9459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47782"/>
            <a:ext cx="13004801" cy="100491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585" y="-63102"/>
            <a:ext cx="12785630" cy="98798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201" y="81873"/>
            <a:ext cx="12410398" cy="95898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724" y="199732"/>
            <a:ext cx="12105352" cy="93541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7576" y="120799"/>
            <a:ext cx="12309648" cy="9512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903" y="-11084"/>
            <a:ext cx="12650994" cy="97757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